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93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49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38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6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86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77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63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29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98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63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736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12AC6-AD6C-48FE-84CB-A29BDA042B88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7A615-E0FD-4878-9EBA-8EF7C5C3A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94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1875336"/>
      </p:ext>
    </p:extLst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" y="0"/>
            <a:ext cx="12192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работы физкультурного зала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  и укрепление физического и психического здоровья детей,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удовлетворения естественной потребности детей в движении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задач физического воспитания в физкультурном зале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оборудование: 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гимнастическая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гимнастическая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доска;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гимнастические скамейки; 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мишени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типов; 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мягкие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кубы различного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для спортивных упражнений и игр: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тренажёры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(гантели, диски здоровья, эспандеры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 массажные дорожки;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пособия для выполнения физических упражнений: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мешочки с песком, обручи, ленточки, палки гимнастические,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шнуры, скакалки,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др.;</a:t>
            </a: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физкультурные пособия в виде зрительных ориентиров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плоскостные дорожки, геометрические фигуры и  др.).</a:t>
            </a:r>
          </a:p>
          <a:p>
            <a:pPr marL="0" indent="0" algn="ctr">
              <a:buNone/>
            </a:pP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://upload.schoolrm.ru/resize_cache/530630/c3bed4c46e3bebf9034448fed65e7b8e/iblock/595/595a0934e2c11b734e795c3a0bdfb833/6dfab290bfa78ca052c7da1039f0c7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54269" cy="1420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upload.schoolrm.ru/resize_cache/530631/c3bed4c46e3bebf9034448fed65e7b8e/iblock/da1/da147831b7fd66b2d02d590cd85a35fa/c91d2b678af43dfcc13a142c68cae3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42" y="0"/>
            <a:ext cx="1975658" cy="1438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upload.schoolrm.ru/resize_cache/530632/c3bed4c46e3bebf9034448fed65e7b8e/iblock/030/030364ccf2430f42680e11b8793da163/406731446c6ec0f15046dac784232c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90334"/>
            <a:ext cx="2019993" cy="1426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upload.schoolrm.ru/resize_cache/530633/c3bed4c46e3bebf9034448fed65e7b8e/iblock/4c7/4c724ca204e4b9ed269b1de01013586e/80b50d0560201da574313dbc085159c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11" y="1990334"/>
            <a:ext cx="2191788" cy="1531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upload.schoolrm.ru/resize_cache/592454/c3bed4c46e3bebf9034448fed65e7b8e/iblock/5ed/5edbe052689155cd9405eedd49a66232/b558ab3ddd748caa2c88c2e2130e88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" y="3827953"/>
            <a:ext cx="2021380" cy="1466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ds80sar.schoolrm.ru/upload/iblock/e26/e26c29a544083f5a34eb16f98bdedc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11" y="3827954"/>
            <a:ext cx="2191788" cy="157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upload.schoolrm.ru/resize_cache/573481/c3bed4c46e3bebf9034448fed65e7b8e/iblock/81d/81d2b48bc2336c169983233750abf451/1dfae5536846238dd234e31c9219a7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14" y="5147944"/>
            <a:ext cx="2585180" cy="1710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://upload.schoolrm.ru/resize_cache/573492/c3bed4c46e3bebf9034448fed65e7b8e/iblock/7b8/7b8fa8ef773c62a0c1a007a58eb9f2b8/d461e9a2ff1a690f3785e1ff884ab6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03" y="5099143"/>
            <a:ext cx="2399418" cy="1758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116640"/>
      </p:ext>
    </p:extLst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-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музей «Мордовская изба».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нашего музея стало: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культурными традициями русского народа,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обычаями, фольклором, праздничным календарем.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смысла и значения исторической и духовной ценности музейных предметов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воссозданы основные детали и обстановку русской избы.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 является её динамичность и многофункциональное использование.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или частично может быть перенесена в зал,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интерьера фольклорного праздника, занятия,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статична, может меняться и переставляться в зависимости от содержания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 есть настоящие старинные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upload.schoolrm.ru/resize_cache/620910/c3bed4c46e3bebf9034448fed65e7b8e/iblock/643/64356a97cdfa2237af11fa3867696ff9/844eed8989512291869e5fae2f2b96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1" y="0"/>
            <a:ext cx="1848927" cy="1299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pload.schoolrm.ru/resize_cache/620911/c3bed4c46e3bebf9034448fed65e7b8e/iblock/77f/77fb1f159729fb8d39383a09ed2a797a/66ad8a8edb4c14538ec8762b3c1732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778"/>
            <a:ext cx="1487978" cy="1952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upload.schoolrm.ru/resize_cache/620912/c3bed4c46e3bebf9034448fed65e7b8e/iblock/871/87194046ce910fa455737b306cad1f57/418d69e84273ebf8eb5ae3a322db4b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105" y="2321778"/>
            <a:ext cx="1476895" cy="1952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upload.schoolrm.ru/resize_cache/620913/c3bed4c46e3bebf9034448fed65e7b8e/iblock/6c2/6c2b4ae84f2082495fa468a54086b16f/9ff6b0853af80e259489e5ae83e1d9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59" y="4905434"/>
            <a:ext cx="1508123" cy="1952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upload.schoolrm.ru/resize_cache/620914/c3bed4c46e3bebf9034448fed65e7b8e/iblock/11a/11ad2732f4fda8cfddcc147f622ec250/ef8e62d98a54ba9dcc87fde2c537a4c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50" y="4905434"/>
            <a:ext cx="1483166" cy="193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upload.schoolrm.ru/resize_cache/620915/c3bed4c46e3bebf9034448fed65e7b8e/iblock/003/00327df8cc08d3998039ceeab221cb84/768b073f055c0468c6bd4648e412319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829" y="4921759"/>
            <a:ext cx="1381751" cy="193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://upload.schoolrm.ru/resize_cache/620918/c3bed4c46e3bebf9034448fed65e7b8e/iblock/f2f/f2f967b0124779d2b2b6cba1f8e8badd/463d7df3dcfc9f66b0faa36de2f579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84" y="4921759"/>
            <a:ext cx="1346986" cy="1952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upload.schoolrm.ru/resize_cache/583337/c3bed4c46e3bebf9034448fed65e7b8e/iblock/907/9079724b6cd6f49580551cb0f6ef4854/8af769d43399c522dfbe8362b46c39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284" y="0"/>
            <a:ext cx="1817716" cy="1299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198064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блок.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Медицинский блок, состоит из трех кабинетов: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прививочный, процедурный и кабинет медсестры,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осмотра воспитанников.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нашем ДОУ, большой спектр оздоровительных услуг,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таких как: кислородный коктейль, </a:t>
            </a: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неспецефическая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профилактика верхних дыхательных путей, витаминизация вторых блюд.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pload.schoolrm.ru/resize_cache/628715/c3bed4c46e3bebf9034448fed65e7b8e/iblock/ef0/ef0eec374ca9538064bc82c8919f0ce7/d6f0cafde5419a1a08c4567144263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55827"/>
            <a:ext cx="1951630" cy="2602173"/>
          </a:xfrm>
          <a:prstGeom prst="rect">
            <a:avLst/>
          </a:prstGeom>
          <a:noFill/>
        </p:spPr>
      </p:pic>
      <p:pic>
        <p:nvPicPr>
          <p:cNvPr id="6" name="Picture 4" descr="http://upload.schoolrm.ru/resize_cache/628710/c3bed4c46e3bebf9034448fed65e7b8e/iblock/b31/b312cf67210c63d12304d441e8999217/09d4e4f04114a86de4022596651236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16" y="4920017"/>
            <a:ext cx="2583977" cy="1937983"/>
          </a:xfrm>
          <a:prstGeom prst="rect">
            <a:avLst/>
          </a:prstGeom>
          <a:noFill/>
        </p:spPr>
      </p:pic>
      <p:pic>
        <p:nvPicPr>
          <p:cNvPr id="8" name="Picture 6" descr="http://upload.schoolrm.ru/resize_cache/620974/c3bed4c46e3bebf9034448fed65e7b8e/iblock/c57/c5715c18b39decd5d88072dbe1a68beb/6b38f64296a7541a41ad4def28b6cf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4060" y="4210334"/>
            <a:ext cx="1887940" cy="2647666"/>
          </a:xfrm>
          <a:prstGeom prst="rect">
            <a:avLst/>
          </a:prstGeom>
          <a:noFill/>
        </p:spPr>
      </p:pic>
      <p:pic>
        <p:nvPicPr>
          <p:cNvPr id="9" name="Picture 8" descr="http://upload.schoolrm.ru/resize_cache/620970/c3bed4c46e3bebf9034448fed65e7b8e/iblock/876/87686322fa739c53a9a83591954a248a/ac232f083005b47ccca407cda208fa6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4920" y="0"/>
            <a:ext cx="1957080" cy="2558955"/>
          </a:xfrm>
          <a:prstGeom prst="rect">
            <a:avLst/>
          </a:prstGeom>
          <a:noFill/>
        </p:spPr>
      </p:pic>
      <p:pic>
        <p:nvPicPr>
          <p:cNvPr id="10" name="Picture 10" descr="http://ds80sar.schoolrm.ru/upload/iblock/2ed/2ed1ec286d4201b2a9664032af6da7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51630" cy="238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7189021"/>
      </p:ext>
    </p:extLst>
  </p:cSld>
  <p:clrMapOvr>
    <a:masterClrMapping/>
  </p:clrMapOvr>
  <p:transition spd="slow" advTm="6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" y="0"/>
            <a:ext cx="12192000" cy="6858000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для прогулок.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Детская площадка – это не только территория для игр и  активного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времяпровождения. Это место ,где ребенок общается со сверстниками,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находит друзей развивается физически и духовно .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Поэтому очень важно , чтобы благоустройство участков детского сада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осуществлялось согласно   всем нормам и требованиям по безопасности .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оснащение: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Теневые навесы, для каждой возрастной группы.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Песочницы, для каждой возрастной группы.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Горки.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Качалки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Игровые модули (машины, домики)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0" descr="http://upload.schoolrm.ru/resize_cache/452339/c3bed4c46e3bebf9034448fed65e7b8e/iblock/a38/a383eea22d9ddd29701b57d3df6fe1e5/77510d07c305ca634fa71822364808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7018"/>
            <a:ext cx="2161309" cy="1620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http://upload.schoolrm.ru/resize_cache/452337/c3bed4c46e3bebf9034448fed65e7b8e/iblock/271/271c94e8d5b136ad18becc46860c2c08/718b8f4123eb4b14aea01e0c25c166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60" y="5237018"/>
            <a:ext cx="2059710" cy="1620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http://upload.schoolrm.ru/resize_cache/562319/c3bed4c46e3bebf9034448fed65e7b8e/iblock/787/7873d0b38e9403fdebf1ba916638d330/8f77ca5358228f3ca2177e91fe5f37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6711" y="0"/>
            <a:ext cx="2125287" cy="1620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http://upload.schoolrm.ru/iblock/ff6/ff638bb4f60d9d90778e7307a13d8511/5008f17c14e90c72158bf43c4f3a2a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2161309" cy="1620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http://upload.schoolrm.ru/iblock/3cc/3cca2fb1f77314e44df6612321acae58/cc7fbefbbfe52a8dcce4d8dd5abd163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0" y="4953717"/>
            <a:ext cx="1230285" cy="1904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http://upload.schoolrm.ru/iblock/b35/b3521676bebe67a98e6629d71a63d321/8c517fa19a743fafc134951896c95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336" y="5235957"/>
            <a:ext cx="2241664" cy="1622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http://upload.schoolrm.ru/iblock/d72/d728039b2c4dd5ff9b9acfe1a6a35757/99a4ed5f66905a2063d17fa22229d8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438" y="3477472"/>
            <a:ext cx="2113845" cy="1572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6" descr="http://upload.schoolrm.ru/iblock/dd5/dd5fc8709a64513a9fb3b018f7168c13/cdf1cefdbec1a258841f852a87146b5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60" y="5215637"/>
            <a:ext cx="2082063" cy="1620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8" descr="http://upload.schoolrm.ru/iblock/a4f/a4f73a11b8d7c7683c4b697814c9313a/fac711985e984d67d4aa7e3c54e03f9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57" y="1806961"/>
            <a:ext cx="2143298" cy="1484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0" descr="http://upload.schoolrm.ru/resize_cache/621732/c3bed4c46e3bebf9034448fed65e7b8e/iblock/3e2/3e2a7b2c6a15c8f92d68210a8cb1f52a/cb9070c4cc74b5b5f145af24f272e25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961"/>
            <a:ext cx="2143298" cy="1505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 descr="http://upload.schoolrm.ru/resize_cache/621734/c3bed4c46e3bebf9034448fed65e7b8e/iblock/5ab/5aba1f7b5512b648c3415d6e15081351/39fb11db495ae86553307ef75855284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09" y="3477472"/>
            <a:ext cx="2143298" cy="1410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9184134"/>
      </p:ext>
    </p:extLst>
  </p:cSld>
  <p:clrMapOvr>
    <a:masterClrMapping/>
  </p:clrMapOvr>
  <p:transition spd="slow" advTm="8000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" y="0"/>
            <a:ext cx="12192000" cy="6858000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безопасности в ДОУ.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ДОУ созданы все необходимые условия для обеспечения безопасности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воспитанников и сотрудников ДОУ: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Имеется: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паспорт безопасности (антитеррористической защищенности) учреждения;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инструкции по действиям сотрудников при чрезвычайных ситуациях;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планы эвакуации при ЧС;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информационный стенд по антитеррору;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планы и акты проведения эвакуации воспитанников и сотрудников;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приказ о пропускном режиме в учреждении; - система АПС;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стенд для хранения ключей от групп и других помещений;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документация по противопожарной безопасности,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документация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электробезопасности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учреждениию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 Детский сад обнесен забором, целостность которого регулярно проверяется.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дня в учреждении организовано дежурство.</a:t>
            </a:r>
          </a:p>
        </p:txBody>
      </p:sp>
      <p:pic>
        <p:nvPicPr>
          <p:cNvPr id="17" name="Picture 13" descr="F:\DCIM\100NIKON\DSCN9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8578"/>
            <a:ext cx="2860452" cy="2159422"/>
          </a:xfrm>
          <a:prstGeom prst="rect">
            <a:avLst/>
          </a:prstGeom>
          <a:noFill/>
        </p:spPr>
      </p:pic>
      <p:pic>
        <p:nvPicPr>
          <p:cNvPr id="18" name="Picture 14" descr="F:\DCIM\100NIKON\DSCN9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5069" y="4844955"/>
            <a:ext cx="2856931" cy="2013045"/>
          </a:xfrm>
          <a:prstGeom prst="rect">
            <a:avLst/>
          </a:prstGeom>
          <a:noFill/>
        </p:spPr>
      </p:pic>
      <p:pic>
        <p:nvPicPr>
          <p:cNvPr id="19" name="Picture 15" descr="F:\DCIM\100NIKON\DSCN9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3194" y="5288508"/>
            <a:ext cx="2279176" cy="1569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9184134"/>
      </p:ext>
    </p:extLst>
  </p:cSld>
  <p:clrMapOvr>
    <a:masterClrMapping/>
  </p:clrMapOvr>
  <p:transition spd="slow" advTm="7000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открыт 11.06.2014 года.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99" y="1"/>
            <a:ext cx="2771378" cy="1963881"/>
          </a:xfrm>
          <a:solidFill>
            <a:srgbClr val="92D050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1" y="1084724"/>
            <a:ext cx="5657850" cy="3724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7" y="1"/>
            <a:ext cx="2757290" cy="1973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8" y="4738255"/>
            <a:ext cx="2914997" cy="21197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2" y="4738254"/>
            <a:ext cx="2926196" cy="2119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772444"/>
      </p:ext>
    </p:extLst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расположен по адресу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республика                 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Мордовия, г. Саранск: улица Татьяны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Бибиной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дом 22, индекс 430024.</a:t>
            </a:r>
          </a:p>
          <a:p>
            <a:pPr marL="0" indent="0" algn="just">
              <a:buNone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Контактные телефоны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56 - 05 - 15 заведующая,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25 -15 - 33 бухгалтерия,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56 - 21 - 30 старший воспитатель.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учреждения: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720000" indent="0"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http://ds80sar.schoolrm.ru/sveden/common/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33" y="3429000"/>
            <a:ext cx="3507971" cy="4139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5484" cy="3582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153790"/>
      </p:ext>
    </p:extLst>
  </p:cSld>
  <p:clrMapOvr>
    <a:masterClrMapping/>
  </p:clrMapOvr>
  <p:transition spd="slow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МАДОУ «Детский сад № 80 комбинированного вида»</a:t>
            </a:r>
            <a:b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Вишнякова Светлана Викторовна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 детского сада насчитывает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человек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воспитателя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учитель дефектолог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педагог психолог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музыкальных руководителя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инструктор по физическому развитию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педагогов с высшим профессиональным образованием,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педагога со средним специальным образованием,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педагога имеют высшую квалификационную категорию,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педагогов имеют первую квалификационную категорию.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9734" cy="2650067"/>
          </a:xfrm>
        </p:spPr>
      </p:pic>
    </p:spTree>
    <p:extLst>
      <p:ext uri="{BB962C8B-B14F-4D97-AF65-F5344CB8AC3E}">
        <p14:creationId xmlns="" xmlns:p14="http://schemas.microsoft.com/office/powerpoint/2010/main" val="3747191538"/>
      </p:ext>
    </p:extLst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8" y="29657"/>
            <a:ext cx="12180887" cy="685799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коллектив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97" y="346362"/>
            <a:ext cx="6808140" cy="651163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 flipH="1">
            <a:off x="3389746" y="6696825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838">
            <a:off x="146709" y="168911"/>
            <a:ext cx="1848950" cy="1709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71" y="2340785"/>
            <a:ext cx="2283229" cy="19236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742">
            <a:off x="166357" y="4690969"/>
            <a:ext cx="2106906" cy="1988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519">
            <a:off x="10182692" y="180553"/>
            <a:ext cx="1887596" cy="16960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" y="2340785"/>
            <a:ext cx="2696387" cy="19236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143">
            <a:off x="9918178" y="5249075"/>
            <a:ext cx="2142375" cy="1390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0364629"/>
      </p:ext>
    </p:extLst>
  </p:cSld>
  <p:clrMapOvr>
    <a:masterClrMapping/>
  </p:clrMapOvr>
  <p:transition spd="slow" advClick="0" advTm="5000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92D050"/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работает по примерной образовательной программе </a:t>
            </a:r>
            <a:endParaRPr lang="ru-RU" sz="20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«Детство»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редакцией: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Бабаевой,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Г. Гогоберидзе, О. В.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Солнцевой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marL="0" indent="0" algn="ctr">
              <a:buNone/>
            </a:pPr>
            <a:endParaRPr lang="ru-RU" sz="1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создать каждому ребенку в детском саду возможность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способностей, широкого взаимодействия с миром,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разных видах деятельности,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самореализации. Программа направлена на развитие самостоятельности,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коммуникативной активности, социальной уверенности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ценностных ориентаций,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отношение ребенка к миру.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upload.schoolrm.ru/resize_cache/595604/c3bed4c46e3bebf9034448fed65e7b8e/iblock/bdb/bdb5ab27d748a7f389d8428fb430ae28/1683e67fea506518fa49c1f8e7c7d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46167" cy="2086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schoolrm.ru/resize_cache/595607/c3bed4c46e3bebf9034448fed65e7b8e/iblock/6cf/6cfe1ac07d7f4c21fe246e7274eda7e2/7cc681a83489e826b137547861ac8a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029" y="5442456"/>
            <a:ext cx="1983971" cy="1415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load.schoolrm.ru/resize_cache/595613/c3bed4c46e3bebf9034448fed65e7b8e/iblock/dae/dae0b6f2e39605718d1d22b5caf2b265/4dfa78dbf61a10db4a3eadec1ae00c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2456"/>
            <a:ext cx="1887392" cy="1415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upload.schoolrm.ru/resize_cache/595615/c3bed4c46e3bebf9034448fed65e7b8e/iblock/68c/68cf5007ffb8a19215d9bc57571acb30/d303ebd646d94b98064b69bc694ec8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357" y="0"/>
            <a:ext cx="1443644" cy="2086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upload.schoolrm.ru/resize_cache/595619/c3bed4c46e3bebf9034448fed65e7b8e/iblock/88f/88f51f9739a24f5258c68ba1b41061f2/f03579882361d87b3d1986a5333c46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29" y="5442456"/>
            <a:ext cx="1959090" cy="1415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upload.schoolrm.ru/resize_cache/530637/c3bed4c46e3bebf9034448fed65e7b8e/iblock/b25/b25193195c07702c5b0ece4d58b7e622/c88d8a1d243d4ea7d4d2edfe165229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6" y="5442456"/>
            <a:ext cx="1912337" cy="1415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upload.schoolrm.ru/resize_cache/530645/c3bed4c46e3bebf9034448fed65e7b8e/iblock/816/81650690466f0c1be56f97832aa4cbef/942a9ecf80a6f6c4abe80aa3adafffb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91" y="5442457"/>
            <a:ext cx="2078182" cy="1415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upload.schoolrm.ru/resize_cache/530643/c3bed4c46e3bebf9034448fed65e7b8e/iblock/b06/b063934688f0ec7a8327e91e2a6d2c52/5836cfbb0c7ba38d193ea49149da861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5567"/>
            <a:ext cx="2227811" cy="1377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upload.schoolrm.ru/resize_cache/452335/c3bed4c46e3bebf9034448fed65e7b8e/iblock/7c7/7c709fbc99d34f57bab35766189d3681/a588f1f84bcd8c472cd807c02418759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64" y="3585567"/>
            <a:ext cx="2092037" cy="1377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4256397"/>
      </p:ext>
    </p:extLst>
  </p:cSld>
  <p:clrMapOvr>
    <a:masterClrMapping/>
  </p:clrMapOvr>
  <p:transition spd="slow" advClick="0" advTm="700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помещения /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групп, от 2 до 7 лет,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компенсирующей направленности для детей с задержкой психического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4 до 8 лет,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класс,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психолога,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блок,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зал,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музей,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блок,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Пищеблок.</a:t>
            </a:r>
          </a:p>
          <a:p>
            <a:pPr algn="ctr"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896137"/>
      </p:ext>
    </p:extLst>
  </p:cSld>
  <p:clrMapOvr>
    <a:masterClrMapping/>
  </p:clrMapOvr>
  <p:transition spd="slow" advTm="6000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3348" y="0"/>
            <a:ext cx="12192000" cy="692450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каждой группы входят: </a:t>
            </a:r>
            <a:endParaRPr lang="ru-RU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буфетная, туалет, игровая и спальная комнаты.  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созданы условия для всех видов детской деятельности: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игровой, трудовой, самостоятельной.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 просторные, светлые.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игрушки подобраны из материалов,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поддающихся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частой влажной санитарной обработке, мебель – без острых углов.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помещения разделены на зоны,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позволяет организовать деятельность детей в небольших подгруппах (3–6 чел.).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зонах представлены материалы, игры и пособия,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разный уровень развития детей.</a:t>
            </a:r>
          </a:p>
        </p:txBody>
      </p:sp>
      <p:pic>
        <p:nvPicPr>
          <p:cNvPr id="14" name="Picture 2" descr="http://upload.schoolrm.ru/resize_cache/485496/c3bed4c46e3bebf9034448fed65e7b8e/iblock/829/8290da35d160251a1c57833c29dc72f2/47d3737349bc9dac897cf1c4899c5e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6" y="4934585"/>
            <a:ext cx="1492438" cy="1989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upload.schoolrm.ru/resize_cache/485497/c3bed4c46e3bebf9034448fed65e7b8e/iblock/bd9/bd9828663c9278ba8d5d2df1c450ce64/cf7aefab34c94c0ab773927ebeaca8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34" y="4934584"/>
            <a:ext cx="1596043" cy="1989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upload.schoolrm.ru/resize_cache/485501/c3bed4c46e3bebf9034448fed65e7b8e/iblock/fb6/fb6b0a6692716a860754afe3d3229ba2/40b2ca24216e4d0dc28f753ea2daaa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954" y="4934583"/>
            <a:ext cx="1492438" cy="1989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upload.schoolrm.ru/resize_cache/485502/c3bed4c46e3bebf9034448fed65e7b8e/iblock/ea2/ea2dad500809a41a1bb872cc553e5e76/b7140c68c0078287082eff64048e3a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45" y="5461462"/>
            <a:ext cx="2154650" cy="1463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ds80sar.schoolrm.ru/upload/iblock/b6b/b6bea1ec7517d45cc0c3741c22b5a3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057" y="4934583"/>
            <a:ext cx="1404850" cy="1989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ds80sar.schoolrm.ru/upload/iblock/d5e/d5edb6748407770586e1f05fe2564a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577">
            <a:off x="280267" y="207183"/>
            <a:ext cx="1324090" cy="1765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ds80sar.schoolrm.ru/upload/iblock/965/965dcb3e488c27fe3f12d873fa5dfec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053">
            <a:off x="10746207" y="200635"/>
            <a:ext cx="1151809" cy="1613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24" y="2508279"/>
            <a:ext cx="1726276" cy="1207510"/>
          </a:xfrm>
          <a:prstGeom prst="rect">
            <a:avLst/>
          </a:prstGeom>
        </p:spPr>
      </p:pic>
      <p:pic>
        <p:nvPicPr>
          <p:cNvPr id="25" name="Picture 18" descr="http://upload.schoolrm.ru/resize_cache/530643/c3bed4c46e3bebf9034448fed65e7b8e/iblock/b06/b063934688f0ec7a8327e91e2a6d2c52/5836cfbb0c7ba38d193ea49149da861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3863" y="5461462"/>
            <a:ext cx="2166626" cy="1463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://upload.schoolrm.ru/resize_cache/530618/c3bed4c46e3bebf9034448fed65e7b8e/iblock/6ce/6cea72e612f96f0e3cf7cb313a7d25de/5aa03233707a19b3eb1b6dfac92035e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48" y="2487613"/>
            <a:ext cx="1911320" cy="1318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3492980"/>
      </p:ext>
    </p:extLst>
  </p:cSld>
  <p:clrMapOvr>
    <a:masterClrMapping/>
  </p:clrMapOvr>
  <p:transition spd="slow" advTm="7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с детьми культурно-массовой работы в ДОУ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этаже оборудован музыкальный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имеющимся необходимым оборудованием: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пианино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синтезатор, а также разнообразные ТСО: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центр, DVD.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музыкальном зале современный дизайн интерьера.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ДОУ оснащена полностью.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оформлено эстетично, практично в употреблении,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токсично, закреплено и соответствует возрастным особенностям детей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с целью приобщения детей к музыке,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 них музыкальных способностей на занятиях используются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музыкальные инструменты, игрушки, картины и наглядные пособия.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ds80sar.schoolrm.ru/upload/iblock/26b/26b18fa3c881bcbe53e626b18625ed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142"/>
            <a:ext cx="1623811" cy="1217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s80sar.schoolrm.ru/upload/iblock/183/18300a9678bb4a1ceff04453249dcb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31" y="5311833"/>
            <a:ext cx="1193098" cy="1546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upload.schoolrm.ru/resize_cache/530625/c3bed4c46e3bebf9034448fed65e7b8e/iblock/ed0/ed0de35ca6860067a60b8df72f96f1c6/83127722a31f8f2cca4cecbd534b85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78924" cy="1288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upload.schoolrm.ru/resize_cache/530626/c3bed4c46e3bebf9034448fed65e7b8e/iblock/b80/b806584a843ebd51a488be0006ccbe8a/ec4d9bb313cb025fd59eda90330229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851" y="0"/>
            <a:ext cx="1643149" cy="128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upload.schoolrm.ru/resize_cache/530636/c3bed4c46e3bebf9034448fed65e7b8e/iblock/549/5493d2628593d0378e117ffb125fc87b/0fd8a0f21d811a0879447fd59a849b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851" y="5640142"/>
            <a:ext cx="1643149" cy="1217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upload.schoolrm.ru/iblock/926/9261067d23475b81261a7bd8031a5efa/1baa6c376081a9ccae979a739253bb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7635"/>
            <a:ext cx="1767417" cy="1325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upload.schoolrm.ru/resize_cache/583337/c3bed4c46e3bebf9034448fed65e7b8e/iblock/907/9079724b6cd6f49580551cb0f6ef4854/8af769d43399c522dfbe8362b46c39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851" y="1846073"/>
            <a:ext cx="1643149" cy="1237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upload.schoolrm.ru/resize_cache/583398/c3bed4c46e3bebf9034448fed65e7b8e/iblock/8e9/8e933170c2b8e040e87461823f1dd6b4/3073f701ae8caa9b118d1c17da7edd0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1394"/>
            <a:ext cx="1778924" cy="1239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upload.schoolrm.ru/resize_cache/583338/c3bed4c46e3bebf9034448fed65e7b8e/iblock/fbf/fbf224595a71cd3ae419365f85e02922/752de659f1d6fd8dcf1f8e8d36ce5ad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851" y="3593060"/>
            <a:ext cx="1643149" cy="130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upload.schoolrm.ru/resize_cache/622052/c3bed4c46e3bebf9034448fed65e7b8e/iblock/4c7/4c71274bae3392167acedf2516e03812/44bfa1b652b50ec3bbad8730830616e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65" y="5640142"/>
            <a:ext cx="1837113" cy="1217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://upload.schoolrm.ru/resize_cache/452328/c3bed4c46e3bebf9034448fed65e7b8e/iblock/fac/fac5b4a15026a1b06d5ea7b83f1969fe/5bc2fabc8e264ef2fd299cf0e06e159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45" y="5640142"/>
            <a:ext cx="1823150" cy="1217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1309202"/>
      </p:ext>
    </p:extLst>
  </p:cSld>
  <p:clrMapOvr>
    <a:masterClrMapping/>
  </p:clrMapOvr>
  <p:transition spd="slow" advTm="7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471</Words>
  <Application>Microsoft Office PowerPoint</Application>
  <PresentationFormat>Произвольный</PresentationFormat>
  <Paragraphs>121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                             Детский сад открыт 11.06.2014 года.                </vt:lpstr>
      <vt:lpstr>Слайд 3</vt:lpstr>
      <vt:lpstr>                         Заведующая МАДОУ «Детский сад № 80 комбинированного вида»                          Вишнякова Светлана Викторовна  Штат детского сада насчитывает 56 человек. Из них 22 воспитателя. 1 – учитель дефектолог 1 – педагог психолог,  3 музыкальных руководителя. 1 инструктор по физическому развитию.  27 педагогов с высшим профессиональным образованием, 2  педагога со средним специальным образованием,   4 педагога имеют высшую квалификационную категорию, 8 педагогов имеют первую квалификационную категорию.   </vt:lpstr>
      <vt:lpstr> Наш коллектив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Сидоров</dc:creator>
  <cp:lastModifiedBy>Ольга</cp:lastModifiedBy>
  <cp:revision>73</cp:revision>
  <dcterms:created xsi:type="dcterms:W3CDTF">2016-12-22T16:19:09Z</dcterms:created>
  <dcterms:modified xsi:type="dcterms:W3CDTF">2017-01-17T21:11:21Z</dcterms:modified>
</cp:coreProperties>
</file>